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72819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 ПРОЕКТЕ</a:t>
            </a:r>
            <a:br>
              <a:rPr lang="ru-RU" sz="4400" dirty="0" smtClean="0"/>
            </a:br>
            <a:r>
              <a:rPr lang="ru-RU" sz="4400" dirty="0" smtClean="0"/>
              <a:t>«Мой Дагестан – моя вода»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856984" cy="5040560"/>
          </a:xfrm>
        </p:spPr>
        <p:txBody>
          <a:bodyPr anchor="t"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  «Хасавюртовский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район» расположены 56 населенных пунктов с численностью населения свыше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172493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человек.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качественной питьевой водой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населения Хасавюртовского района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остается первоочередной задачей у руководства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муниципалитета.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asavyurt_kar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48880"/>
            <a:ext cx="41044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42493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Обеспечение Расчетной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потребности воды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путем бурения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артскважин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МО «Хасавюртовский район»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99592" y="1124744"/>
          <a:ext cx="7344815" cy="56101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7859"/>
                <a:gridCol w="1397969"/>
                <a:gridCol w="1012322"/>
                <a:gridCol w="860035"/>
                <a:gridCol w="995341"/>
                <a:gridCol w="1011228"/>
                <a:gridCol w="778416"/>
                <a:gridCol w="981645"/>
              </a:tblGrid>
              <a:tr h="406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сельских поселений</a:t>
                      </a:r>
                      <a:endParaRPr lang="ru-RU" sz="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endParaRPr lang="ru-RU" sz="7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хозяйств</a:t>
                      </a:r>
                      <a:endParaRPr lang="ru-RU" sz="7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(дворов)</a:t>
                      </a:r>
                      <a:endParaRPr lang="ru-RU" sz="7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endParaRPr lang="ru-RU" sz="7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населения</a:t>
                      </a:r>
                      <a:endParaRPr lang="ru-RU" sz="7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Существующие</a:t>
                      </a:r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spc="0" dirty="0" err="1">
                          <a:latin typeface="Times New Roman" pitchFamily="18" charset="0"/>
                          <a:cs typeface="Times New Roman" pitchFamily="18" charset="0"/>
                        </a:rPr>
                        <a:t>артскважины</a:t>
                      </a:r>
                      <a:endParaRPr lang="ru-RU" sz="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дебит </a:t>
                      </a:r>
                      <a:r>
                        <a:rPr lang="ru-RU" sz="700" u="none" strike="noStrike" spc="0" dirty="0" err="1">
                          <a:latin typeface="Times New Roman" pitchFamily="18" charset="0"/>
                          <a:cs typeface="Times New Roman" pitchFamily="18" charset="0"/>
                        </a:rPr>
                        <a:t>артскважин</a:t>
                      </a:r>
                      <a:r>
                        <a:rPr lang="ru-RU" sz="7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 куб/м</a:t>
                      </a:r>
                      <a:endParaRPr lang="ru-RU" sz="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Потребность воды куб/м</a:t>
                      </a:r>
                      <a:endParaRPr lang="ru-RU" sz="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Необходимое количество </a:t>
                      </a:r>
                      <a:r>
                        <a:rPr lang="ru-RU" sz="700" u="none" strike="noStrike" spc="0" dirty="0" err="1">
                          <a:latin typeface="Times New Roman" pitchFamily="18" charset="0"/>
                          <a:cs typeface="Times New Roman" pitchFamily="18" charset="0"/>
                        </a:rPr>
                        <a:t>артскважин</a:t>
                      </a:r>
                      <a:endParaRPr lang="ru-RU" sz="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67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Аджимажагатюрт»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endParaRPr lang="ru-RU" sz="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1188</a:t>
                      </a:r>
                      <a:endParaRPr lang="ru-RU" sz="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160,8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249.9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39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Адильотарский»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731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3227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927.6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Акбулатюрт»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944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324.9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Аксай»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1904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10580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Пов,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407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2918.98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Байрамаульский»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867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4346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751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1224.7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Бамматюрт»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1027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5158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173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1408.7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Борагангечув»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531.4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Боташюрт»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901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4306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1110.7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25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Ботаюртовский»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1329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6548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1803.8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Дзержинское»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654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2480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393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756.7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Казмааульский»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429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2146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656.8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Кандаураул»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2107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588.7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54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Карланюртовский»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793</a:t>
                      </a:r>
                      <a:endParaRPr lang="ru-RU" sz="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4279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432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1153.2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Кокрекский»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1939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8728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пов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596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2385.3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Костекский»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1373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6377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1137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1931.6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Куруш»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1866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8633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2436.6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0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Могилевское»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1767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7665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1992.8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Моксоб»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730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234,2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Муцалаульский»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2412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8757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614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2310.4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Новогагатли»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1525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6125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1705.4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Новосельское»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3994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Пов+1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1098.4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22.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Новосаситли»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2690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742.8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23.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Новый Костек»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1268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5655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364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1569.3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24.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Нурадилово»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1322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4884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371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1278.3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27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25.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Октябрьское»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845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2600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794.8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42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26.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Османюртовский»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895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4555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293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1230.2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27.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Первомайское»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364</a:t>
                      </a:r>
                      <a:endParaRPr lang="ru-RU" sz="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1598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504.2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28.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Покровское»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979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5249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346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1447.5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29.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Садовое»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316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1058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44.4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359.9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30.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Сивух»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715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4339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216.3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1383.3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31.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Советское»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483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1623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232,0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474.4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32.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Солнечное»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1311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5575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1450.4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33.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Сулевкент»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908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2542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132,7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675.5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0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34.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«с/</a:t>
                      </a:r>
                      <a:r>
                        <a:rPr lang="ru-RU" sz="600" u="none" strike="noStrike" spc="0" dirty="0" err="1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6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600" u="none" strike="noStrike" spc="0" dirty="0" err="1">
                          <a:latin typeface="Times New Roman" pitchFamily="18" charset="0"/>
                          <a:cs typeface="Times New Roman" pitchFamily="18" charset="0"/>
                        </a:rPr>
                        <a:t>Темираульский</a:t>
                      </a:r>
                      <a:r>
                        <a:rPr lang="ru-RU" sz="6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1206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4715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774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1375.8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35.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Теречное»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648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2033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273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607.2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36.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Тотурбийкала»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798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3438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928.3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37.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Тукита»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382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1376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420.6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38.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Хамавюрт»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676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3498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959.3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02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39.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Цияб-Ичичали»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526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2573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741.0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40.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Чагаротар»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615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2286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688.2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41.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Шагада»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337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1468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86,3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464.0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42.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Эндирей»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2077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8349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567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2248.4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  <a:tr h="118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39371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172493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116+Зпов,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13086,5</a:t>
                      </a:r>
                      <a:endParaRPr lang="ru-RU" sz="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48094,18</a:t>
                      </a:r>
                      <a:endParaRPr lang="ru-RU" sz="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27" marR="2627" marT="0" marB="0"/>
                </a:tc>
              </a:tr>
            </a:tbl>
          </a:graphicData>
        </a:graphic>
      </p:graphicFrame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42493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сельские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поселения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Хасавюртовского района,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которые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планируются подключить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водоводу </a:t>
            </a:r>
          </a:p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КИЗИЛЮРТ-БАБАЮРТ»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59632" y="1628800"/>
          <a:ext cx="6624735" cy="453650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6737"/>
                <a:gridCol w="1922696"/>
                <a:gridCol w="1573692"/>
                <a:gridCol w="1357150"/>
                <a:gridCol w="1344460"/>
              </a:tblGrid>
              <a:tr h="884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МО с/поселений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Хозяйств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(дворов)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населения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Потребность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воды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6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Байрамаульский»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867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4346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1224.7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64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Ботаюртовский»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1329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6548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1803.8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9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Казмааульский»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429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2146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656.8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2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Костекский»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1373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6377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1931.6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6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Муцалаульский»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2412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8757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2310.4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2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Новый Костек»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1268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5655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1569.3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Сулевкент»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908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2542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675.5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Шагада»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337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1468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464.0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5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8923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37839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10636,4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42493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сельские поселения Хасавюртовского района, которые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планируются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подключить к водоводу </a:t>
            </a:r>
          </a:p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Сулак-Хасавюрт»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87624" y="1916832"/>
          <a:ext cx="6724972" cy="284796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71852"/>
                <a:gridCol w="2203127"/>
                <a:gridCol w="1594118"/>
                <a:gridCol w="1233544"/>
                <a:gridCol w="1222331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сельских поселений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100" b="1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b="1" u="none" strike="noStrike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хозяйств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Потребность воды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474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Карланюртовский»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793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4279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1153.2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338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Кокрекский»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1939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8728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2385.3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338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«с/с. Могилевское»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1767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7665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1992.8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338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Тотурбийкала»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798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3438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928.3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338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«с. Эндирей»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2077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8349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2248.4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3701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>
                          <a:latin typeface="Times New Roman" pitchFamily="18" charset="0"/>
                          <a:cs typeface="Times New Roman" pitchFamily="18" charset="0"/>
                        </a:rPr>
                        <a:t>7374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32459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spc="0" dirty="0">
                          <a:latin typeface="Times New Roman" pitchFamily="18" charset="0"/>
                          <a:cs typeface="Times New Roman" pitchFamily="18" charset="0"/>
                        </a:rPr>
                        <a:t>8708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91680" y="188640"/>
          <a:ext cx="6095999" cy="23501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23077"/>
                <a:gridCol w="773747"/>
                <a:gridCol w="1348004"/>
                <a:gridCol w="953635"/>
                <a:gridCol w="1048768"/>
                <a:gridCol w="1048768"/>
              </a:tblGrid>
              <a:tr h="38745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питьевой воды Хасавюртовского района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45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Артскважины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Поверхностные источники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Потребность питьевой воды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72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48094,2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2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 сутки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1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Дебит воды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13086,5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2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сутки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население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КРС, МРС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соцкультбыт, объекты поселений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32773 м</a:t>
                      </a:r>
                      <a:r>
                        <a:rPr lang="ru-RU" sz="1200" baseline="30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в сутки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4809 м</a:t>
                      </a:r>
                      <a:r>
                        <a:rPr lang="ru-RU" sz="1200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 сутки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10512,2 м</a:t>
                      </a:r>
                      <a:r>
                        <a:rPr lang="ru-RU" sz="1200" baseline="30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в сутки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</a:tr>
              <a:tr h="19372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Общая длина водопроводных сетей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72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669,8км.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72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Дефицит воды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72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35007,7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2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в сутки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269" marR="622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419872" y="2852936"/>
            <a:ext cx="2016224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Существующий дебит воды из </a:t>
            </a:r>
            <a:r>
              <a:rPr lang="ru-RU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артскважин</a:t>
            </a:r>
            <a:r>
              <a:rPr lang="ru-RU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позволяет полностью </a:t>
            </a:r>
            <a:r>
              <a:rPr lang="ru-RU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обеспечить потребности </a:t>
            </a:r>
            <a:r>
              <a:rPr lang="ru-RU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населения в питьевой воде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28448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708920"/>
            <a:ext cx="308315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2915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Общая протяженность водопроводных сетей 669,8 км, ежегодно проводится замена ветхих сетей более 20 км. По состоянию на 01.08.2019г.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проведена замена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8 км ветхих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водопроводных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сетей.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Muslim\AppData\Local\Microsoft\Windows\INetCache\Content.Word\бамматюрт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6632"/>
            <a:ext cx="5940425" cy="295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283968" y="3140968"/>
            <a:ext cx="46805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Охранные зоны вокруг </a:t>
            </a:r>
            <a:r>
              <a:rPr kumimoji="0" lang="ru-RU" sz="1400" b="1" i="0" u="none" strike="noStrike" normalizeH="0" baseline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артскважин</a:t>
            </a:r>
            <a:r>
              <a:rPr kumimoji="0" lang="ru-RU" sz="1400" b="1" i="0" u="none" strike="noStrike" normalizeH="0" baseline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по периметру водозаборных сооружений и их благоустройство постоянно находятся на контроле Глав сельских поселений и реализовываются в рамках проводимых ежегодных месячников по санитарной очистке, оцениваются муниципальной комиссией. </a:t>
            </a:r>
            <a:endParaRPr kumimoji="0" lang="ru-RU" sz="1800" b="1" i="0" u="none" strike="noStrike" normalizeH="0" baseline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Рисунок 18" descr="kak-pravilo-eta-territoriya-ogorazhivaetsya-ili-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509120"/>
            <a:ext cx="3426966" cy="2136775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Muslim\Desktop\ФОТО\куруш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397529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42121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Проблемы дефицита воды в муниципальном районе можно решить путём: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подключения к водоводу «</a:t>
            </a:r>
            <a:r>
              <a:rPr kumimoji="0" lang="ru-RU" sz="1600" b="1" i="0" u="none" strike="noStrike" normalizeH="0" baseline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Кизилюрт-Бабаюрт</a:t>
            </a: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8 населенных пунктов района – с. </a:t>
            </a:r>
            <a:r>
              <a:rPr kumimoji="0" lang="ru-RU" sz="1600" b="1" i="0" u="none" strike="noStrike" normalizeH="0" baseline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Муцалаул</a:t>
            </a: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1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</a:t>
            </a:r>
            <a:r>
              <a:rPr kumimoji="0" lang="ru-RU" sz="1600" b="1" i="0" u="none" strike="noStrike" normalizeH="0" baseline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Байрамаул</a:t>
            </a: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с. </a:t>
            </a:r>
            <a:r>
              <a:rPr kumimoji="0" lang="ru-RU" sz="1600" b="1" i="0" u="none" strike="noStrike" normalizeH="0" baseline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Казмааул</a:t>
            </a: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с. Куруш, с. </a:t>
            </a:r>
            <a:r>
              <a:rPr kumimoji="0" lang="ru-RU" sz="1600" b="1" i="0" u="none" strike="noStrike" normalizeH="0" baseline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Сулевкент</a:t>
            </a: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с. </a:t>
            </a:r>
            <a:r>
              <a:rPr kumimoji="0" lang="ru-RU" sz="1600" b="1" i="0" u="none" strike="noStrike" normalizeH="0" baseline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Шагада</a:t>
            </a: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с. Костек, с.Новый Костек;</a:t>
            </a:r>
            <a:r>
              <a:rPr kumimoji="0" lang="ru-RU" sz="16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Рисунок 9" descr="C:\Users\Muslim\Desktop\ФОТО\97f4dd7e-a6da-4466-a3f9-fd01a5c8c3f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54432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подключения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водоводу «Сулак-Хасавюрт» 5 населенных пунктов района – с. 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Кокрек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Тотурбийкала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Эндирей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Карланюрт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Могилевское.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Muslim\Desktop\ФОТО\станция сула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598212" cy="4787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66743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бурения </a:t>
            </a:r>
            <a:r>
              <a:rPr lang="ru-RU" sz="1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артскважин</a:t>
            </a: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населенных пунктах района.</a:t>
            </a:r>
            <a:endParaRPr lang="ru-RU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C:\Users\Muslim\Desktop\ФОТО\нурадилово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9288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54432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Поверхностных источников в муниципальном районе три</a:t>
            </a: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с</a:t>
            </a: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Аксай (канал </a:t>
            </a:r>
            <a:r>
              <a:rPr lang="ru-RU" sz="1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Кушбар</a:t>
            </a: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), с. Новосельское (канал </a:t>
            </a:r>
            <a:r>
              <a:rPr lang="ru-RU" sz="1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Кушбар</a:t>
            </a: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 и с. </a:t>
            </a:r>
            <a:r>
              <a:rPr lang="ru-RU" sz="1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Кокрек</a:t>
            </a: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(река Акташ). </a:t>
            </a:r>
            <a:endParaRPr lang="ru-RU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C:\Users\Muslim\Desktop\ФОТО\Photo02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88843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Muslim\Desktop\ФОТО\Photo02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208022" cy="3122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54432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Разрабатываются ПСД по населенным пунктам для подключения к водоводам «</a:t>
            </a:r>
            <a:r>
              <a:rPr lang="ru-RU" sz="1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Кизилюрт-Бабаюрт</a:t>
            </a: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 и </a:t>
            </a:r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«Сулак-Хасавюрт».</a:t>
            </a:r>
            <a:endParaRPr lang="ru-RU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C:\Users\Muslim\Desktop\ФОТО\IMG_85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98477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7" y="692696"/>
          <a:ext cx="7776865" cy="554461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0041"/>
                <a:gridCol w="1368152"/>
                <a:gridCol w="1252909"/>
                <a:gridCol w="1411387"/>
                <a:gridCol w="1152128"/>
                <a:gridCol w="1008112"/>
                <a:gridCol w="1224136"/>
              </a:tblGrid>
              <a:tr h="825794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реализации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республиканской инвестиционной программы 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на 2019г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предусмотрены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3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Разводящие сети (водоснабжение)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Артскважины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ГКУ РД «Дирекция единого государственного заказчика-застройщика»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потребители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проложено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сетей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сети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(2019г.)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</a:tr>
              <a:tr h="52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с. Карланюрт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40000,0 тыс. руб. с ПСД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3601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19,216км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</a:tr>
              <a:tr h="52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с. Аксай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5218,0 тыс. руб.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10580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11820п.м.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930 п.м.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</a:tr>
              <a:tr h="7864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с. Кадыротар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(1 скв.)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12 798 тыс. руб.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965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</a:tr>
              <a:tr h="7864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с. Солнечное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(2 скв.)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20000 тыс. руб. с ПСД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5575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300 п.м.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</a:tr>
              <a:tr h="10486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с. Бамматюрт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(2 скв.)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16863,0 тыс. руб.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5134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082" marR="38082" marT="0" marB="0"/>
                </a:tc>
              </a:tr>
            </a:tbl>
          </a:graphicData>
        </a:graphic>
      </p:graphicFrame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61</TotalTime>
  <Words>1186</Words>
  <Application>Microsoft Office PowerPoint</Application>
  <PresentationFormat>Экран (4:3)</PresentationFormat>
  <Paragraphs>542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О ПРОЕКТЕ «Мой Дагестан – моя вода»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ПРОЕКТЕ «Мой Дагестан – моя вода»</dc:title>
  <dc:creator>Muslim</dc:creator>
  <cp:lastModifiedBy>Muslim</cp:lastModifiedBy>
  <cp:revision>11</cp:revision>
  <dcterms:created xsi:type="dcterms:W3CDTF">2019-08-07T21:50:59Z</dcterms:created>
  <dcterms:modified xsi:type="dcterms:W3CDTF">2019-08-07T23:02:29Z</dcterms:modified>
</cp:coreProperties>
</file>